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71" r:id="rId14"/>
    <p:sldId id="272" r:id="rId15"/>
    <p:sldId id="273" r:id="rId16"/>
    <p:sldId id="277" r:id="rId17"/>
    <p:sldId id="274" r:id="rId18"/>
    <p:sldId id="275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90" r:id="rId30"/>
    <p:sldId id="292" r:id="rId31"/>
    <p:sldId id="293" r:id="rId32"/>
    <p:sldId id="2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6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4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3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5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8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4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9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1948C-AA32-4C3D-89DF-D81165A046C1}" type="datetimeFigureOut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37EC-D4E1-4D30-83EE-2BE16B59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03810"/>
              </p:ext>
            </p:extLst>
          </p:nvPr>
        </p:nvGraphicFramePr>
        <p:xfrm>
          <a:off x="1891518" y="199561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178783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Thursday,</a:t>
                      </a:r>
                      <a:r>
                        <a:rPr lang="en-US" sz="4000" baseline="0" dirty="0" smtClean="0"/>
                        <a:t> January 6</a:t>
                      </a:r>
                      <a:r>
                        <a:rPr lang="en-US" sz="4000" baseline="30000" dirty="0" smtClean="0"/>
                        <a:t>th</a:t>
                      </a:r>
                      <a:r>
                        <a:rPr lang="en-US" sz="4000" baseline="0" dirty="0" smtClean="0"/>
                        <a:t> 2021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Unit 3: Is it a plane?</a:t>
                      </a:r>
                    </a:p>
                    <a:p>
                      <a:pPr algn="ctr"/>
                      <a:r>
                        <a:rPr lang="en-US" sz="4000" baseline="0" dirty="0" smtClean="0"/>
                        <a:t>Lesson 6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0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ss letter D - stock photo | Crushpix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1" y="0"/>
            <a:ext cx="11590986" cy="650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D cartoon dog wallpapers | Peak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3" y="102383"/>
            <a:ext cx="7070501" cy="519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632785"/>
              </p:ext>
            </p:extLst>
          </p:nvPr>
        </p:nvGraphicFramePr>
        <p:xfrm>
          <a:off x="3950952" y="5293217"/>
          <a:ext cx="301651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5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 </a:t>
                      </a:r>
                      <a:r>
                        <a:rPr lang="en-US" sz="9600" u="none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9600" dirty="0" smtClean="0"/>
                        <a:t>og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5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verything You Need to Know About Pekin Ducks - PetHelp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4" y="284945"/>
            <a:ext cx="7817477" cy="491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687844"/>
              </p:ext>
            </p:extLst>
          </p:nvPr>
        </p:nvGraphicFramePr>
        <p:xfrm>
          <a:off x="3950952" y="5293217"/>
          <a:ext cx="322258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5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/>
                        <a:t> </a:t>
                      </a:r>
                      <a:r>
                        <a:rPr lang="en-US" sz="8800" u="none" dirty="0" smtClean="0">
                          <a:solidFill>
                            <a:srgbClr val="C00000"/>
                          </a:solidFill>
                        </a:rPr>
                        <a:t>d</a:t>
                      </a:r>
                      <a:r>
                        <a:rPr lang="en-US" sz="9600" dirty="0" smtClean="0"/>
                        <a:t>uck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7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hững từ vựng Tiếng Anh bắt đầu bằng chữ E thông dụng - Dr. Khỏ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02" y="843775"/>
            <a:ext cx="8408019" cy="496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eet the Creator of the Egg That Broke Instagram - The New York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561" y="0"/>
            <a:ext cx="5954751" cy="536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11544"/>
              </p:ext>
            </p:extLst>
          </p:nvPr>
        </p:nvGraphicFramePr>
        <p:xfrm>
          <a:off x="4552177" y="5135548"/>
          <a:ext cx="3264828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828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9600" dirty="0" smtClean="0"/>
                        <a:t>gg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Vector illustration of cute elephant cartoon. | Can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2796"/>
            <a:ext cx="8285354" cy="456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450442"/>
              </p:ext>
            </p:extLst>
          </p:nvPr>
        </p:nvGraphicFramePr>
        <p:xfrm>
          <a:off x="3347845" y="5001733"/>
          <a:ext cx="495981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813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sz="9600" dirty="0" smtClean="0"/>
                        <a:t>lephant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43893"/>
              </p:ext>
            </p:extLst>
          </p:nvPr>
        </p:nvGraphicFramePr>
        <p:xfrm>
          <a:off x="1618639" y="390813"/>
          <a:ext cx="9153743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3743"/>
              </a:tblGrid>
              <a:tr h="6009987">
                <a:tc>
                  <a:txBody>
                    <a:bodyPr/>
                    <a:lstStyle/>
                    <a:p>
                      <a:pPr algn="ctr"/>
                      <a:r>
                        <a:rPr lang="en-US" sz="40000" dirty="0" smtClean="0">
                          <a:solidFill>
                            <a:srgbClr val="002060"/>
                          </a:solidFill>
                        </a:rPr>
                        <a:t>F</a:t>
                      </a:r>
                      <a:r>
                        <a:rPr lang="en-US" sz="40000" dirty="0" smtClean="0"/>
                        <a:t> </a:t>
                      </a:r>
                      <a:r>
                        <a:rPr lang="en-US" sz="40000" dirty="0" err="1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en-US" sz="4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1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ng Fish And Album - Clown Fish Cartoon Png, Transparent Png , Transparent  Png Image - PNGi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6" y="407182"/>
            <a:ext cx="9337182" cy="478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52428"/>
              </p:ext>
            </p:extLst>
          </p:nvPr>
        </p:nvGraphicFramePr>
        <p:xfrm>
          <a:off x="4838443" y="5190186"/>
          <a:ext cx="228473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730"/>
              </a:tblGrid>
              <a:tr h="1287554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9600" dirty="0" smtClean="0"/>
                        <a:t>ish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cap on Fish | Baambooz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The Farm | Tổng công ty May 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Farm Animals | Engo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Farm Town: Happy farming Day Mod APK 3.58 (Menu, Vô Hạn Tiề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8" y="391510"/>
            <a:ext cx="9388699" cy="506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09049"/>
              </p:ext>
            </p:extLst>
          </p:nvPr>
        </p:nvGraphicFramePr>
        <p:xfrm>
          <a:off x="4613680" y="5547360"/>
          <a:ext cx="3064775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775"/>
              </a:tblGrid>
              <a:tr h="1303342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sz="8000" dirty="0" smtClean="0"/>
                        <a:t>arm</a:t>
                      </a:r>
                      <a:endParaRPr lang="en-US" sz="8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1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45773"/>
              </p:ext>
            </p:extLst>
          </p:nvPr>
        </p:nvGraphicFramePr>
        <p:xfrm>
          <a:off x="1014568" y="-91440"/>
          <a:ext cx="9906715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715"/>
              </a:tblGrid>
              <a:tr h="5743978">
                <a:tc>
                  <a:txBody>
                    <a:bodyPr/>
                    <a:lstStyle/>
                    <a:p>
                      <a:pPr algn="ctr"/>
                      <a:r>
                        <a:rPr lang="en-US" sz="45000" dirty="0" smtClean="0">
                          <a:solidFill>
                            <a:srgbClr val="002060"/>
                          </a:solidFill>
                        </a:rPr>
                        <a:t>G</a:t>
                      </a:r>
                      <a:r>
                        <a:rPr lang="en-US" sz="45000" dirty="0" smtClean="0"/>
                        <a:t> </a:t>
                      </a:r>
                      <a:r>
                        <a:rPr lang="en-US" sz="45000" dirty="0" err="1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4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8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tter Character Capital Small Cartoon Vector Stock Vector (Royalty Free)  7791324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3" y="494337"/>
            <a:ext cx="11140225" cy="586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Draw A Cartoon Girl In A Few Easy Steps | Easy in 2021 | Girl cartoon,  Cartoon girl drawing, Easy cartoon draw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0" y="0"/>
            <a:ext cx="8319753" cy="50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82772" y="5055920"/>
          <a:ext cx="30293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9600" dirty="0" smtClean="0"/>
                        <a:t>irl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uy Inditake Kids Guitar,Cute Cartoon 4 String Mini Guitar Children Musical  Instruments Educational Toy (Pink) Online at Low Prices in India - Amazon.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233430"/>
            <a:ext cx="8551571" cy="45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182772" y="5055920"/>
          <a:ext cx="354455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5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sz="9600" dirty="0" smtClean="0">
                          <a:solidFill>
                            <a:schemeClr val="lt1"/>
                          </a:solidFill>
                        </a:rPr>
                        <a:t>uitar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3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579549"/>
            <a:ext cx="8925058" cy="5998252"/>
          </a:xfrm>
          <a:prstGeom prst="rect">
            <a:avLst/>
          </a:prstGeom>
        </p:spPr>
      </p:pic>
      <p:pic>
        <p:nvPicPr>
          <p:cNvPr id="5" name="1-45 Family and Friends Second Edition National Grade 1 Student Bo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97728" y="25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5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729044"/>
              </p:ext>
            </p:extLst>
          </p:nvPr>
        </p:nvGraphicFramePr>
        <p:xfrm>
          <a:off x="1113183" y="-243840"/>
          <a:ext cx="10694503" cy="71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4503"/>
              </a:tblGrid>
              <a:tr h="6294784">
                <a:tc>
                  <a:txBody>
                    <a:bodyPr/>
                    <a:lstStyle/>
                    <a:p>
                      <a:pPr algn="ctr"/>
                      <a:r>
                        <a:rPr lang="en-US" sz="46000" dirty="0" smtClean="0">
                          <a:solidFill>
                            <a:srgbClr val="002060"/>
                          </a:solidFill>
                        </a:rPr>
                        <a:t>H</a:t>
                      </a:r>
                      <a:r>
                        <a:rPr lang="en-US" sz="46000" dirty="0" smtClean="0"/>
                        <a:t> </a:t>
                      </a:r>
                      <a:r>
                        <a:rPr lang="en-US" sz="46000" dirty="0" err="1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46000" baseline="0" dirty="0" smtClean="0"/>
                        <a:t> </a:t>
                      </a:r>
                      <a:endParaRPr lang="en-US" sz="4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142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tit Chalutier bucket hat | Hermès Po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3" y="270013"/>
            <a:ext cx="7261072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51848"/>
              </p:ext>
            </p:extLst>
          </p:nvPr>
        </p:nvGraphicFramePr>
        <p:xfrm>
          <a:off x="4633533" y="4956313"/>
          <a:ext cx="3029397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3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at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775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te brown horse cartoon running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924" y="128790"/>
            <a:ext cx="7302321" cy="49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2066"/>
              </p:ext>
            </p:extLst>
          </p:nvPr>
        </p:nvGraphicFramePr>
        <p:xfrm>
          <a:off x="4015348" y="5201012"/>
          <a:ext cx="34157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7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orse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556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3" y="991673"/>
            <a:ext cx="8023538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56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5" y="0"/>
            <a:ext cx="8474298" cy="515933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29709"/>
              </p:ext>
            </p:extLst>
          </p:nvPr>
        </p:nvGraphicFramePr>
        <p:xfrm>
          <a:off x="4015348" y="5201012"/>
          <a:ext cx="341576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7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nsect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204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206062"/>
            <a:ext cx="7650051" cy="561518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240432"/>
              </p:ext>
            </p:extLst>
          </p:nvPr>
        </p:nvGraphicFramePr>
        <p:xfrm>
          <a:off x="4092622" y="5303520"/>
          <a:ext cx="206347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4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ll</a:t>
                      </a:r>
                      <a:endParaRPr lang="en-US" sz="9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967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1107584"/>
            <a:ext cx="10895526" cy="56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3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pple Fruit Pictures | Download Free Images on Unsp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1" y="478128"/>
            <a:ext cx="8886422" cy="455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117791"/>
              </p:ext>
            </p:extLst>
          </p:nvPr>
        </p:nvGraphicFramePr>
        <p:xfrm>
          <a:off x="3887989" y="5024227"/>
          <a:ext cx="3390006" cy="144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US" sz="8000" dirty="0" smtClean="0"/>
                        <a:t>pple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49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0" y="237257"/>
            <a:ext cx="7778839" cy="474686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721993" y="5165895"/>
          <a:ext cx="2821905" cy="144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905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b="1" u="none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8000" b="1" u="none" dirty="0" smtClean="0">
                          <a:solidFill>
                            <a:schemeClr val="bg1"/>
                          </a:solidFill>
                        </a:rPr>
                        <a:t>ug</a:t>
                      </a:r>
                      <a:r>
                        <a:rPr lang="en-US" sz="8000" b="1" u="sng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9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99" y="0"/>
            <a:ext cx="7083379" cy="513867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262906" y="5256047"/>
          <a:ext cx="2821905" cy="144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905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b="1" u="none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en-US" sz="8000" b="1" u="none" dirty="0" smtClean="0">
                          <a:solidFill>
                            <a:schemeClr val="bg1"/>
                          </a:solidFill>
                        </a:rPr>
                        <a:t>uice</a:t>
                      </a:r>
                      <a:endParaRPr lang="en-US" sz="9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4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9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oryBots Letter B | PNGlib – Free PNG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409978"/>
            <a:ext cx="9929611" cy="54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oy Clipart Images, Stock Photos &amp; Vectors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3" y="-128789"/>
            <a:ext cx="8023538" cy="51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764635"/>
              </p:ext>
            </p:extLst>
          </p:nvPr>
        </p:nvGraphicFramePr>
        <p:xfrm>
          <a:off x="3887989" y="5024227"/>
          <a:ext cx="339000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445010">
                <a:tc>
                  <a:txBody>
                    <a:bodyPr/>
                    <a:lstStyle/>
                    <a:p>
                      <a:pPr algn="ctr"/>
                      <a:r>
                        <a:rPr lang="en-US" sz="8000" u="none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8000" dirty="0" smtClean="0"/>
                        <a:t>oy</a:t>
                      </a:r>
                      <a:r>
                        <a:rPr lang="en-US" sz="9600" dirty="0" smtClean="0"/>
                        <a:t>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4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rtoon baseball bat share sports info clip art library gif - Clipart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0"/>
            <a:ext cx="6684135" cy="47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88270"/>
              </p:ext>
            </p:extLst>
          </p:nvPr>
        </p:nvGraphicFramePr>
        <p:xfrm>
          <a:off x="3448676" y="4982836"/>
          <a:ext cx="3390006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006"/>
              </a:tblGrid>
              <a:tr h="1237660">
                <a:tc>
                  <a:txBody>
                    <a:bodyPr/>
                    <a:lstStyle/>
                    <a:p>
                      <a:pPr algn="ctr"/>
                      <a:r>
                        <a:rPr lang="en-US" sz="80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US" sz="8000" dirty="0" smtClean="0"/>
                        <a:t>at</a:t>
                      </a:r>
                      <a:r>
                        <a:rPr lang="en-US" sz="9600" dirty="0" smtClean="0"/>
                        <a:t> </a:t>
                      </a:r>
                      <a:endParaRPr lang="en-US" sz="9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6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– Learn C Alphabet Letter | C Words for Preschool PowerPoint  presentation | free to download - id: 90d14c-NzZ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122349"/>
            <a:ext cx="11964473" cy="673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4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ts are lucky charms! - Times of In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81" y="250489"/>
            <a:ext cx="11140225" cy="486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705909"/>
              </p:ext>
            </p:extLst>
          </p:nvPr>
        </p:nvGraphicFramePr>
        <p:xfrm>
          <a:off x="4826717" y="5303520"/>
          <a:ext cx="22566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u="non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at</a:t>
                      </a:r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5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2 Cartoon C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7" y="264440"/>
            <a:ext cx="9311425" cy="483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606460"/>
              </p:ext>
            </p:extLst>
          </p:nvPr>
        </p:nvGraphicFramePr>
        <p:xfrm>
          <a:off x="4453230" y="5303520"/>
          <a:ext cx="225666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9600" u="none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sz="9600" dirty="0" smtClean="0">
                          <a:solidFill>
                            <a:schemeClr val="bg1"/>
                          </a:solidFill>
                        </a:rPr>
                        <a:t>ar</a:t>
                      </a:r>
                      <a:r>
                        <a:rPr lang="en-US" sz="96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95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42</Words>
  <Application>Microsoft Office PowerPoint</Application>
  <PresentationFormat>Widescreen</PresentationFormat>
  <Paragraphs>25</Paragraphs>
  <Slides>32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45</cp:revision>
  <dcterms:created xsi:type="dcterms:W3CDTF">2021-10-29T15:36:51Z</dcterms:created>
  <dcterms:modified xsi:type="dcterms:W3CDTF">2022-01-02T14:14:28Z</dcterms:modified>
</cp:coreProperties>
</file>